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652" r:id="rId2"/>
    <p:sldMasterId id="2147483648" r:id="rId3"/>
    <p:sldMasterId id="2147483656" r:id="rId4"/>
  </p:sldMasterIdLst>
  <p:sldIdLst>
    <p:sldId id="274" r:id="rId5"/>
    <p:sldId id="310" r:id="rId6"/>
    <p:sldId id="313" r:id="rId7"/>
    <p:sldId id="312" r:id="rId8"/>
    <p:sldId id="311" r:id="rId9"/>
    <p:sldId id="316" r:id="rId10"/>
    <p:sldId id="314" r:id="rId11"/>
    <p:sldId id="269" r:id="rId12"/>
    <p:sldId id="280" r:id="rId13"/>
    <p:sldId id="276" r:id="rId14"/>
    <p:sldId id="277" r:id="rId15"/>
    <p:sldId id="278" r:id="rId16"/>
    <p:sldId id="279" r:id="rId17"/>
    <p:sldId id="308" r:id="rId18"/>
    <p:sldId id="282" r:id="rId19"/>
    <p:sldId id="281" r:id="rId20"/>
    <p:sldId id="283" r:id="rId21"/>
    <p:sldId id="284" r:id="rId22"/>
    <p:sldId id="285" r:id="rId23"/>
    <p:sldId id="286" r:id="rId24"/>
    <p:sldId id="288" r:id="rId25"/>
    <p:sldId id="307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2" r:id="rId42"/>
    <p:sldId id="275" r:id="rId43"/>
  </p:sldIdLst>
  <p:sldSz cx="12192000" cy="6858000"/>
  <p:notesSz cx="6858000" cy="9144000"/>
  <p:embeddedFontLst>
    <p:embeddedFont>
      <p:font typeface="나눔스퀘어 ExtraBold" pitchFamily="50" charset="-127"/>
      <p:bold r:id="rId44"/>
    </p:embeddedFont>
    <p:embeddedFont>
      <p:font typeface="나눔고딕 ExtraBold" pitchFamily="50" charset="-127"/>
      <p:bold r:id="rId45"/>
    </p:embeddedFont>
    <p:embeddedFont>
      <p:font typeface="나눔스퀘어 Bold" pitchFamily="50" charset="-127"/>
      <p:bold r:id="rId46"/>
    </p:embeddedFont>
    <p:embeddedFont>
      <p:font typeface="맑은 고딕" pitchFamily="50" charset="-127"/>
      <p:regular r:id="rId47"/>
      <p:bold r:id="rId48"/>
    </p:embeddedFont>
    <p:embeddedFont>
      <p:font typeface="나눔스퀘어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-78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02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90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69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35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66580"/>
            <a:ext cx="12192000" cy="63218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5499100"/>
            <a:ext cx="12192000" cy="135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681644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0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66579"/>
            <a:ext cx="12192000" cy="63914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612897"/>
            <a:ext cx="12192000" cy="624510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681644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5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1644"/>
          </a:xfrm>
          <a:prstGeom prst="rect">
            <a:avLst/>
          </a:prstGeom>
          <a:solidFill>
            <a:srgbClr val="474747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81644"/>
            <a:ext cx="12192000" cy="6176356"/>
          </a:xfrm>
          <a:prstGeom prst="rect">
            <a:avLst/>
          </a:prstGeom>
          <a:solidFill>
            <a:srgbClr val="F6F6F6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66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81643"/>
            <a:ext cx="12192000" cy="54947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681643"/>
            <a:ext cx="12191999" cy="617635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1644"/>
          </a:xfrm>
          <a:prstGeom prst="rect">
            <a:avLst/>
          </a:prstGeom>
          <a:solidFill>
            <a:schemeClr val="tx1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6176356"/>
            <a:ext cx="12192000" cy="681644"/>
          </a:xfrm>
          <a:prstGeom prst="rect">
            <a:avLst/>
          </a:prstGeom>
          <a:solidFill>
            <a:schemeClr val="tx1"/>
          </a:solidFill>
          <a:ln>
            <a:solidFill>
              <a:srgbClr val="47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" y="2857500"/>
            <a:ext cx="12191999" cy="1152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72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7282" y="2786520"/>
            <a:ext cx="3214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  <a:endParaRPr lang="ko-KR" altLang="en-US" sz="40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6060" y="5886331"/>
            <a:ext cx="4292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축구  하  조</a:t>
            </a:r>
            <a:endParaRPr lang="en-US" altLang="ko-KR" b="1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정진혁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전백주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김태환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이재웅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손동훈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박천기</a:t>
            </a:r>
            <a:endParaRPr lang="ko-KR" altLang="en-US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6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2050" name="Picture 2" descr="C:\Users\ict-19\Documents\포트폴리오 모음집\포트폴리오-유니폼\물품검색중입니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30" y="2299692"/>
            <a:ext cx="2695575" cy="4191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ict-19\Documents\포트폴리오 모음집\포트폴리오-유니폼\물품검색결과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126" y="1147233"/>
            <a:ext cx="3434174" cy="230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3943099"/>
            <a:ext cx="6681788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35367" y="3943099"/>
            <a:ext cx="1365407" cy="220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3811430" y="2749778"/>
            <a:ext cx="949167" cy="1224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200774" y="2718793"/>
            <a:ext cx="306231" cy="12862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286013" y="2983300"/>
            <a:ext cx="2393057" cy="378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C000"/>
                </a:solidFill>
              </a:rPr>
              <a:t>일부분 검색 기능 구현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400" y="19432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검색버튼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3078" name="Picture 6" descr="C:\Users\ict-19\Documents\포트폴리오 모음집\포트폴리오-유니폼\월드컵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903" y="1549400"/>
            <a:ext cx="5551989" cy="28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66903" y="1549400"/>
            <a:ext cx="5551990" cy="296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646" y="5099051"/>
            <a:ext cx="193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725835" y="6204456"/>
            <a:ext cx="4786114" cy="381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C000"/>
                </a:solidFill>
              </a:rPr>
              <a:t>2.Pagination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구현 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데이터 정보 처리가 작다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20654" y="2367492"/>
            <a:ext cx="4786114" cy="36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C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접근성을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위한 그룹 나눔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8626138" y="5716373"/>
            <a:ext cx="515987" cy="4086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C:\Users\ict-19\Documents\포트폴리오 모음집\포트폴리오-유니폼\야구유니폼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80" y="3166286"/>
            <a:ext cx="2827171" cy="22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ict-19\Documents\포트폴리오 모음집\포트폴리오-유니폼\프리미어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9" y="2868353"/>
            <a:ext cx="3409868" cy="284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꺾인 연결선 27"/>
          <p:cNvCxnSpPr>
            <a:stCxn id="4" idx="3"/>
            <a:endCxn id="22" idx="0"/>
          </p:cNvCxnSpPr>
          <p:nvPr/>
        </p:nvCxnSpPr>
        <p:spPr>
          <a:xfrm>
            <a:off x="7118893" y="1697567"/>
            <a:ext cx="1994818" cy="6699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38400" y="19432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상품보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53" y="5471408"/>
            <a:ext cx="5645104" cy="29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1" y="3941052"/>
            <a:ext cx="3823705" cy="216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1" y="1009515"/>
            <a:ext cx="6290221" cy="183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38400" y="194321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구매정보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34" y="1957203"/>
            <a:ext cx="2878099" cy="82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5" y="3767823"/>
            <a:ext cx="2921528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6811063" y="2192867"/>
            <a:ext cx="82534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6811063" y="3342700"/>
            <a:ext cx="741204" cy="535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23589" y="3767823"/>
            <a:ext cx="1944423" cy="175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FFC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98302" y="2843375"/>
            <a:ext cx="2618344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rgbClr val="FFC000"/>
                </a:solidFill>
              </a:rPr>
              <a:t>미회원으로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인한 구매 실패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46937" y="4618071"/>
            <a:ext cx="2618344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수량을 입력 하지 않았을 경우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23589" y="1811867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52761" y="3495916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465744" y="3103972"/>
            <a:ext cx="293298" cy="709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98599" y="3723487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True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3639" y="3378950"/>
            <a:ext cx="2618344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로그인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,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수량 을 정확히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기입하였을때</a:t>
            </a:r>
            <a:r>
              <a:rPr lang="en-US" altLang="ko-KR" sz="1100" b="1" dirty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88021" y="5514549"/>
            <a:ext cx="759125" cy="224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54978" y="5500488"/>
            <a:ext cx="1233717" cy="23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5400000" flipH="1">
            <a:off x="5830412" y="3657345"/>
            <a:ext cx="106085" cy="4024691"/>
          </a:xfrm>
          <a:prstGeom prst="bentConnector4">
            <a:avLst>
              <a:gd name="adj1" fmla="val -215488"/>
              <a:gd name="adj2" fmla="val 7817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322533" y="6043672"/>
            <a:ext cx="3689027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에 등록되어있는 회원의 주소를 자동기입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6" grpId="0"/>
      <p:bldP spid="27" grpId="0"/>
      <p:bldP spid="7" grpId="0" animBg="1"/>
      <p:bldP spid="29" grpId="0"/>
      <p:bldP spid="8" grpId="0" animBg="1"/>
      <p:bldP spid="9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194321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전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마일리지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" y="1739470"/>
            <a:ext cx="4618783" cy="261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95" y="2472295"/>
            <a:ext cx="2523780" cy="421606"/>
          </a:xfrm>
          <a:prstGeom prst="rect">
            <a:avLst/>
          </a:prstGeom>
          <a:noFill/>
          <a:ln w="158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꺾인 연결선 4"/>
          <p:cNvCxnSpPr>
            <a:endCxn id="22530" idx="2"/>
          </p:cNvCxnSpPr>
          <p:nvPr/>
        </p:nvCxnSpPr>
        <p:spPr>
          <a:xfrm flipV="1">
            <a:off x="5164666" y="2893901"/>
            <a:ext cx="1376719" cy="13716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483047" y="3098973"/>
            <a:ext cx="3187173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보유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마일리지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가 사용할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마일리지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보다 적을 때 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8" y="2156573"/>
            <a:ext cx="3352677" cy="953716"/>
          </a:xfrm>
          <a:prstGeom prst="rect">
            <a:avLst/>
          </a:prstGeom>
          <a:noFill/>
          <a:ln w="158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22530" idx="3"/>
            <a:endCxn id="22532" idx="1"/>
          </p:cNvCxnSpPr>
          <p:nvPr/>
        </p:nvCxnSpPr>
        <p:spPr>
          <a:xfrm flipV="1">
            <a:off x="7803275" y="2633431"/>
            <a:ext cx="688263" cy="49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71" y="4920430"/>
            <a:ext cx="3375410" cy="961258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41" y="5282287"/>
            <a:ext cx="3917212" cy="599401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꺾인 연결선 14"/>
          <p:cNvCxnSpPr>
            <a:stCxn id="18" idx="2"/>
            <a:endCxn id="22537" idx="1"/>
          </p:cNvCxnSpPr>
          <p:nvPr/>
        </p:nvCxnSpPr>
        <p:spPr>
          <a:xfrm rot="16200000" flipH="1">
            <a:off x="2575446" y="4632992"/>
            <a:ext cx="1228825" cy="66916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22535" idx="1"/>
          </p:cNvCxnSpPr>
          <p:nvPr/>
        </p:nvCxnSpPr>
        <p:spPr>
          <a:xfrm flipV="1">
            <a:off x="7428819" y="5401059"/>
            <a:ext cx="1051352" cy="172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897951" y="6045373"/>
            <a:ext cx="3187173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구매가격보다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마일리지를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많이 사용할 때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09" y="5165586"/>
            <a:ext cx="10620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1943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확정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09" y="1727421"/>
            <a:ext cx="4626735" cy="255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86493" y="2875867"/>
            <a:ext cx="1438231" cy="516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78" y="4469613"/>
            <a:ext cx="8783637" cy="25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꺾인 연결선 28"/>
          <p:cNvCxnSpPr>
            <a:stCxn id="22533" idx="3"/>
            <a:endCxn id="22534" idx="0"/>
          </p:cNvCxnSpPr>
          <p:nvPr/>
        </p:nvCxnSpPr>
        <p:spPr>
          <a:xfrm>
            <a:off x="5830844" y="3002867"/>
            <a:ext cx="417653" cy="14667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13876" y="4469613"/>
            <a:ext cx="716969" cy="328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17009" y="5171407"/>
            <a:ext cx="1075267" cy="34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39670" y="4088822"/>
            <a:ext cx="3187173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에 구매데이터 가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commit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05242" y="5581104"/>
            <a:ext cx="3187173" cy="332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>
                <a:solidFill>
                  <a:srgbClr val="FFC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안 고객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마일리지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차감 확인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7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07" y="3162762"/>
            <a:ext cx="5215466" cy="270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7171" idx="2"/>
          </p:cNvCxnSpPr>
          <p:nvPr/>
        </p:nvCxnSpPr>
        <p:spPr>
          <a:xfrm flipH="1">
            <a:off x="4681008" y="3830641"/>
            <a:ext cx="57150" cy="502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943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니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1" y="1711143"/>
            <a:ext cx="5078942" cy="163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58719" y="2976014"/>
            <a:ext cx="440267" cy="12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1"/>
          </p:cNvCxnSpPr>
          <p:nvPr/>
        </p:nvCxnSpPr>
        <p:spPr>
          <a:xfrm>
            <a:off x="4158719" y="3036042"/>
            <a:ext cx="103189" cy="7861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598986" y="2976014"/>
            <a:ext cx="615422" cy="598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08" y="3582991"/>
            <a:ext cx="952500" cy="24765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731456" y="5171411"/>
            <a:ext cx="368902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로그인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,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수량을 정확하게 입력 후 장바구니 등록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2" y="4307417"/>
            <a:ext cx="2470604" cy="72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5571068" y="2034183"/>
            <a:ext cx="762000" cy="49451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1785456"/>
            <a:ext cx="5589059" cy="75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오른쪽 화살표 37"/>
          <p:cNvSpPr/>
          <p:nvPr/>
        </p:nvSpPr>
        <p:spPr>
          <a:xfrm rot="5400000">
            <a:off x="9591598" y="2724594"/>
            <a:ext cx="431679" cy="31127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20483" y="2728917"/>
            <a:ext cx="4074283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장바구니 테이블 안에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를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SELECT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하여 구현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9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  <p:bldP spid="21" grpId="0" animBg="1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74" y="2938365"/>
            <a:ext cx="5054345" cy="18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943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니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74168" y="4439142"/>
            <a:ext cx="456151" cy="194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99" y="4966312"/>
            <a:ext cx="1603186" cy="43497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8074168" y="4633630"/>
            <a:ext cx="476901" cy="767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9" name="직선 연결선 7168"/>
          <p:cNvCxnSpPr/>
          <p:nvPr/>
        </p:nvCxnSpPr>
        <p:spPr>
          <a:xfrm>
            <a:off x="8530319" y="4439142"/>
            <a:ext cx="1587919" cy="527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18559" y="5469018"/>
            <a:ext cx="368902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4.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장바구니 안 상품 총괄합계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7177" name="직사각형 7176"/>
          <p:cNvSpPr/>
          <p:nvPr/>
        </p:nvSpPr>
        <p:spPr>
          <a:xfrm>
            <a:off x="8074168" y="3389030"/>
            <a:ext cx="274268" cy="1000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79" name="직선 화살표 연결선 7178"/>
          <p:cNvCxnSpPr/>
          <p:nvPr/>
        </p:nvCxnSpPr>
        <p:spPr>
          <a:xfrm flipV="1">
            <a:off x="8348436" y="2832235"/>
            <a:ext cx="630073" cy="5567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508" y="2464294"/>
            <a:ext cx="676275" cy="3810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8650397" y="1977527"/>
            <a:ext cx="3456936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개별상품 삭제 버튼</a:t>
            </a:r>
            <a:endParaRPr lang="ko-KR" altLang="en-US" sz="1050" b="1" dirty="0">
              <a:solidFill>
                <a:srgbClr val="FFC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39044" y="3377705"/>
            <a:ext cx="274268" cy="1000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8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11" y="2045189"/>
            <a:ext cx="775366" cy="46991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7772951" y="2506388"/>
            <a:ext cx="221611" cy="8713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4942145" y="1593077"/>
            <a:ext cx="327944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일부분의 상품만을 위한 버튼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718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00" y="5054159"/>
            <a:ext cx="876667" cy="4683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90" name="직선 연결선 7189"/>
          <p:cNvCxnSpPr/>
          <p:nvPr/>
        </p:nvCxnSpPr>
        <p:spPr>
          <a:xfrm flipH="1">
            <a:off x="5024601" y="4633630"/>
            <a:ext cx="633344" cy="420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직선 연결선 7192"/>
          <p:cNvCxnSpPr>
            <a:stCxn id="7194" idx="3"/>
          </p:cNvCxnSpPr>
          <p:nvPr/>
        </p:nvCxnSpPr>
        <p:spPr>
          <a:xfrm flipH="1">
            <a:off x="5892941" y="4702655"/>
            <a:ext cx="110205" cy="5399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4" name="직사각형 7193"/>
          <p:cNvSpPr/>
          <p:nvPr/>
        </p:nvSpPr>
        <p:spPr>
          <a:xfrm>
            <a:off x="5672667" y="4633630"/>
            <a:ext cx="330479" cy="13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240345" y="5620328"/>
            <a:ext cx="327944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C000"/>
                </a:solidFill>
              </a:rPr>
              <a:t>3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모든상품구매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버튼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9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/>
      <p:bldP spid="7177" grpId="0" animBg="1"/>
      <p:bldP spid="51" grpId="0"/>
      <p:bldP spid="57" grpId="0" animBg="1"/>
      <p:bldP spid="61" grpId="0"/>
      <p:bldP spid="7194" grpId="0" animBg="1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943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니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29" y="1913467"/>
            <a:ext cx="4444639" cy="276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78" y="5088515"/>
            <a:ext cx="6525191" cy="46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꺾인 연결선 2"/>
          <p:cNvCxnSpPr>
            <a:stCxn id="9220" idx="3"/>
            <a:endCxn id="9221" idx="0"/>
          </p:cNvCxnSpPr>
          <p:nvPr/>
        </p:nvCxnSpPr>
        <p:spPr>
          <a:xfrm>
            <a:off x="5763968" y="3296583"/>
            <a:ext cx="803706" cy="179193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030500" y="3808577"/>
            <a:ext cx="327944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C000"/>
                </a:solidFill>
              </a:rPr>
              <a:t>1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로 연동되어 결제내역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에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commit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된 모습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94321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76" y="1958656"/>
            <a:ext cx="7806905" cy="129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8" y="3773809"/>
            <a:ext cx="2726796" cy="78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3418155" y="3257342"/>
            <a:ext cx="976045" cy="451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223217" y="3368571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84" y="3868955"/>
            <a:ext cx="6398683" cy="215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052733" y="3257342"/>
            <a:ext cx="499534" cy="5164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432209" y="3401275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True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2756" y="4793008"/>
            <a:ext cx="3411243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비회원은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을 사용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하지못함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85784" y="4064000"/>
            <a:ext cx="514349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906177" y="4411133"/>
            <a:ext cx="879607" cy="96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22655" y="5470341"/>
            <a:ext cx="3411243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작성자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=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본인의 아이</a:t>
            </a:r>
            <a:r>
              <a:rPr lang="ko-KR" altLang="en-US" sz="1100" b="1" dirty="0">
                <a:solidFill>
                  <a:srgbClr val="FFC000"/>
                </a:solidFill>
              </a:rPr>
              <a:t>디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3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6" y="2152648"/>
            <a:ext cx="5216142" cy="246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607" y="2936873"/>
            <a:ext cx="2806207" cy="89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21" y="3193483"/>
            <a:ext cx="5575612" cy="77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37867" y="3750733"/>
            <a:ext cx="1135084" cy="220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09" y="4500033"/>
            <a:ext cx="2514600" cy="838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stCxn id="4" idx="1"/>
          </p:cNvCxnSpPr>
          <p:nvPr/>
        </p:nvCxnSpPr>
        <p:spPr>
          <a:xfrm flipH="1">
            <a:off x="5948109" y="3861079"/>
            <a:ext cx="689758" cy="6389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772951" y="3831694"/>
            <a:ext cx="689758" cy="6683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04804" y="4767822"/>
            <a:ext cx="4046945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공란이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있을시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17830" y="4180556"/>
            <a:ext cx="2658412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정상등록완료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77" y="5674868"/>
            <a:ext cx="9334500" cy="56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6292988" y="6237288"/>
            <a:ext cx="2658412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3.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정상등록 시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DB commit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194321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50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4756" y="1820292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9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60013" y="2605122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구조 설계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0013" y="3970228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9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65270" y="4610768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예시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3611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accent3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9764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95900" y="22896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1.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개발환경 구축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2..DB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에 사용된 테이블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유스케이스다이어그램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81811" y="162560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641080" y="166804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28565" y="162559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16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058134" y="166804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4610768"/>
            <a:ext cx="534924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1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.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상품확인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  	2.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장바구니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	3.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자유게시판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4.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관리자페이지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	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5.</a:t>
            </a:r>
            <a:r>
              <a:rPr lang="ko-KR" altLang="en-US" dirty="0" err="1" smtClean="0">
                <a:latin typeface="나눔스퀘어 ExtraBold" pitchFamily="50" charset="-127"/>
                <a:ea typeface="나눔스퀘어 ExtraBold" pitchFamily="50" charset="-127"/>
              </a:rPr>
              <a:t>마이페이지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	</a:t>
            </a:r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6.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고객센터</a:t>
            </a:r>
            <a:endParaRPr lang="en-US" altLang="ko-KR" dirty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05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050" dirty="0" smtClean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7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2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30" y="1249680"/>
            <a:ext cx="6562312" cy="204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00" y="3839712"/>
            <a:ext cx="6129866" cy="134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0" y="19432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보기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44365" y="1475456"/>
            <a:ext cx="1545640" cy="231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94307" y="1664866"/>
            <a:ext cx="2856204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게시글을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볼때마다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조회수 하나씩 증가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320117"/>
            <a:ext cx="3239558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85701" y="4878294"/>
            <a:ext cx="2856204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관리자로 로그인시 관리자 페이지 생성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65820" y="5372909"/>
            <a:ext cx="2856204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C000"/>
                </a:solidFill>
              </a:rPr>
              <a:t>3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관리자만이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답글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을 쓸 수 있습니다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53400" y="5029604"/>
            <a:ext cx="376429" cy="151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07" y="5270500"/>
            <a:ext cx="843104" cy="39936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 flipH="1">
            <a:off x="7511907" y="5029604"/>
            <a:ext cx="641493" cy="2408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3"/>
          </p:cNvCxnSpPr>
          <p:nvPr/>
        </p:nvCxnSpPr>
        <p:spPr>
          <a:xfrm flipH="1">
            <a:off x="8355011" y="5105260"/>
            <a:ext cx="174818" cy="570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50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9" grpId="0"/>
      <p:bldP spid="21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09" y="1054623"/>
            <a:ext cx="3324225" cy="96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63" y="2743398"/>
            <a:ext cx="5983044" cy="72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993" y="3753909"/>
            <a:ext cx="2828925" cy="10858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4512733" y="1456267"/>
            <a:ext cx="717330" cy="84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6985000" y="2125133"/>
            <a:ext cx="0" cy="55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25533" y="2912533"/>
            <a:ext cx="1134534" cy="55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4380993" y="2912533"/>
            <a:ext cx="944540" cy="820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460067" y="2912533"/>
            <a:ext cx="749851" cy="820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341106" y="2110471"/>
            <a:ext cx="2643894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답변 글 이 성공적으로 올라갈 시 알림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21387" y="3983690"/>
            <a:ext cx="340268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소비자의 편의성을 위한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아래 답변 구현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616575"/>
            <a:ext cx="9753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화살표 연결선 11"/>
          <p:cNvCxnSpPr>
            <a:stCxn id="5126" idx="2"/>
            <a:endCxn id="5127" idx="0"/>
          </p:cNvCxnSpPr>
          <p:nvPr/>
        </p:nvCxnSpPr>
        <p:spPr>
          <a:xfrm>
            <a:off x="5795456" y="4839759"/>
            <a:ext cx="97344" cy="77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913966" y="5196540"/>
            <a:ext cx="340268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DB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에도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commit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완료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13803" y="19432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답변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3" y="1216828"/>
            <a:ext cx="4145280" cy="178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85" y="1294215"/>
            <a:ext cx="3426668" cy="100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5742383" y="1857804"/>
            <a:ext cx="1167893" cy="12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63837" y="2057310"/>
            <a:ext cx="2124983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패스워드 불일치 시 알림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944787" y="3139364"/>
            <a:ext cx="643213" cy="492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05825" y="3966036"/>
            <a:ext cx="229008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C000"/>
                </a:solidFill>
              </a:rPr>
              <a:t>2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패스워드 일치 시 수정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1" y="4931834"/>
            <a:ext cx="10820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004053" y="5646670"/>
            <a:ext cx="229008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3.DB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내 수정 완료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19432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8" y="1405079"/>
            <a:ext cx="5065519" cy="160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83" y="2793760"/>
            <a:ext cx="6285547" cy="17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57" y="1424589"/>
            <a:ext cx="4151312" cy="102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72" y="3162268"/>
            <a:ext cx="3081044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7654969" y="2451161"/>
            <a:ext cx="254000" cy="7111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670220" y="2277626"/>
            <a:ext cx="229008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1.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비밀번호 가 일치하지 않을 시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59" y="2892425"/>
            <a:ext cx="3272736" cy="96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63" y="4803339"/>
            <a:ext cx="10637638" cy="168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endCxn id="4100" idx="0"/>
          </p:cNvCxnSpPr>
          <p:nvPr/>
        </p:nvCxnSpPr>
        <p:spPr>
          <a:xfrm flipH="1">
            <a:off x="3634527" y="2428936"/>
            <a:ext cx="642242" cy="4634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779394" y="3857095"/>
            <a:ext cx="855133" cy="1028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634527" y="4219870"/>
            <a:ext cx="229008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3.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삭제 후 게시판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38400" y="19432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삭제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5648" y="2509369"/>
            <a:ext cx="2290087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2.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비밀번호 일치 시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2159000"/>
            <a:ext cx="8481060" cy="36017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33" y="1187450"/>
            <a:ext cx="3239558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12467" y="1253067"/>
            <a:ext cx="711200" cy="389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828801" y="1253067"/>
            <a:ext cx="4783666" cy="905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323667" y="1253067"/>
            <a:ext cx="2986194" cy="905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772951" y="1403536"/>
            <a:ext cx="4029582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관리자만 이용가능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)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관리자 버튼 클릭 시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360333" y="4766981"/>
            <a:ext cx="4029582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사이트를 운영하는 페이지 구성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194321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페이지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5" y="1053034"/>
            <a:ext cx="1492250" cy="1305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5" y="4220664"/>
            <a:ext cx="1492250" cy="185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65330" y="5755310"/>
            <a:ext cx="1032933" cy="296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Test.jpg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85" y="1562100"/>
            <a:ext cx="33051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73" y="2323624"/>
            <a:ext cx="676275" cy="5524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4048527" y="2673515"/>
            <a:ext cx="1580346" cy="2025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48527" y="2432532"/>
            <a:ext cx="701040" cy="24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048527" y="2323624"/>
            <a:ext cx="1580346" cy="1089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93" y="1693230"/>
            <a:ext cx="2909682" cy="85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57" y="3436280"/>
            <a:ext cx="4401221" cy="229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6568991" y="2522204"/>
            <a:ext cx="4029582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등록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완료시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100" b="1" dirty="0" err="1" smtClean="0">
                <a:solidFill>
                  <a:srgbClr val="FFC000"/>
                </a:solidFill>
              </a:rPr>
              <a:t>알림창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39134" y="5779676"/>
            <a:ext cx="1466718" cy="24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등록완료 된 모습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080760" y="2030891"/>
            <a:ext cx="7724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483988" y="2543498"/>
            <a:ext cx="0" cy="830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8400" y="194321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등록 창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4" y="4147058"/>
            <a:ext cx="2102167" cy="19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4" y="1120582"/>
            <a:ext cx="1392046" cy="1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06" y="855854"/>
            <a:ext cx="4627904" cy="293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17463" y="5420590"/>
            <a:ext cx="1051560" cy="233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169023" y="5532119"/>
            <a:ext cx="8153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63" y="5415395"/>
            <a:ext cx="1571625" cy="2857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739157" y="4595911"/>
            <a:ext cx="6791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59461" y="3790746"/>
            <a:ext cx="1466718" cy="24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상품 클릭 시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.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8761" y="5787401"/>
            <a:ext cx="1881763" cy="24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변경하고 싶은 내용 변경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38" y="5374748"/>
            <a:ext cx="2232713" cy="65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38" y="4262048"/>
            <a:ext cx="2232712" cy="66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4739158" y="5632110"/>
            <a:ext cx="6791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198" y="6176087"/>
            <a:ext cx="6175057" cy="19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50" y="5507935"/>
            <a:ext cx="1000583" cy="386419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316646" y="6176087"/>
            <a:ext cx="448635" cy="196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9023450" y="5909414"/>
            <a:ext cx="293196" cy="46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9765281" y="5909414"/>
            <a:ext cx="197792" cy="46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949093" y="1352693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C000"/>
                </a:solidFill>
              </a:rPr>
              <a:t>상품정보수정 창에는 이름 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900" b="1" dirty="0" smtClean="0">
                <a:solidFill>
                  <a:srgbClr val="FFC000"/>
                </a:solidFill>
              </a:rPr>
              <a:t>그룹</a:t>
            </a:r>
            <a:r>
              <a:rPr lang="en-US" altLang="ko-KR" sz="900" b="1" dirty="0">
                <a:solidFill>
                  <a:srgbClr val="FFC000"/>
                </a:solidFill>
              </a:rPr>
              <a:t> 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900" b="1" dirty="0" smtClean="0">
                <a:solidFill>
                  <a:srgbClr val="FFC000"/>
                </a:solidFill>
              </a:rPr>
              <a:t>내용 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900" b="1" dirty="0" smtClean="0">
                <a:solidFill>
                  <a:srgbClr val="FFC000"/>
                </a:solidFill>
              </a:rPr>
              <a:t>이미지 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,</a:t>
            </a:r>
            <a:r>
              <a:rPr lang="ko-KR" altLang="en-US" sz="900" b="1" dirty="0" smtClean="0">
                <a:solidFill>
                  <a:srgbClr val="FFC000"/>
                </a:solidFill>
              </a:rPr>
              <a:t>가격 을 수정 할 수 있습니다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.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38400" y="194321"/>
            <a:ext cx="201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수정 창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20140"/>
            <a:ext cx="12801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99" y="1343993"/>
            <a:ext cx="3880362" cy="249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248" y="5410394"/>
            <a:ext cx="2900795" cy="85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58" y="4084319"/>
            <a:ext cx="3116579" cy="98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115175" y="3511550"/>
            <a:ext cx="161925" cy="92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59" y="3389033"/>
            <a:ext cx="554993" cy="381558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7277100" y="3389033"/>
            <a:ext cx="120560" cy="1225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7100" y="3603626"/>
            <a:ext cx="120560" cy="166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397660" y="3758332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C000"/>
                </a:solidFill>
              </a:rPr>
              <a:t>버튼클릭 시 실수방지를 위한 알림 창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.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96137" y="5067298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C000"/>
                </a:solidFill>
              </a:rPr>
              <a:t>취소 버튼을 </a:t>
            </a:r>
            <a:r>
              <a:rPr lang="ko-KR" altLang="en-US" sz="900" b="1" dirty="0" err="1" smtClean="0">
                <a:solidFill>
                  <a:srgbClr val="FFC000"/>
                </a:solidFill>
              </a:rPr>
              <a:t>클릭시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.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cxnSp>
        <p:nvCxnSpPr>
          <p:cNvPr id="11" name="직선 화살표 연결선 10"/>
          <p:cNvCxnSpPr>
            <a:stCxn id="9223" idx="1"/>
          </p:cNvCxnSpPr>
          <p:nvPr/>
        </p:nvCxnSpPr>
        <p:spPr>
          <a:xfrm flipH="1">
            <a:off x="6353298" y="4575809"/>
            <a:ext cx="1321860" cy="82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" y="4919177"/>
            <a:ext cx="5867400" cy="91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198643" y="5958334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C000"/>
                </a:solidFill>
              </a:rPr>
              <a:t>상품이름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:Test  </a:t>
            </a:r>
          </a:p>
          <a:p>
            <a:pPr algn="ctr"/>
            <a:r>
              <a:rPr lang="ko-KR" altLang="en-US" sz="900" b="1" dirty="0" smtClean="0">
                <a:solidFill>
                  <a:srgbClr val="FFC000"/>
                </a:solidFill>
              </a:rPr>
              <a:t>삭제 성공 후 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DB </a:t>
            </a:r>
            <a:r>
              <a:rPr lang="ko-KR" altLang="en-US" sz="900" b="1" dirty="0" smtClean="0">
                <a:solidFill>
                  <a:srgbClr val="FFC000"/>
                </a:solidFill>
              </a:rPr>
              <a:t>확인</a:t>
            </a:r>
            <a:r>
              <a:rPr lang="en-US" altLang="ko-KR" sz="900" b="1" dirty="0" smtClean="0">
                <a:solidFill>
                  <a:srgbClr val="FFC000"/>
                </a:solidFill>
              </a:rPr>
              <a:t>.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38400" y="194321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삭제 창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839" y="2012626"/>
            <a:ext cx="7634361" cy="398812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982980"/>
            <a:ext cx="1314450" cy="457200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69000" y="3814762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C000"/>
                </a:solidFill>
              </a:rPr>
              <a:t>모든 회원정보를 </a:t>
            </a:r>
            <a:r>
              <a:rPr lang="ko-KR" altLang="en-US" sz="1400" b="1" dirty="0" err="1" smtClean="0">
                <a:solidFill>
                  <a:srgbClr val="FFC000"/>
                </a:solidFill>
              </a:rPr>
              <a:t>볼수</a:t>
            </a:r>
            <a:r>
              <a:rPr lang="ko-KR" altLang="en-US" sz="1400" b="1" dirty="0" smtClean="0">
                <a:solidFill>
                  <a:srgbClr val="FFC000"/>
                </a:solidFill>
              </a:rPr>
              <a:t> 있는 </a:t>
            </a:r>
            <a:r>
              <a:rPr lang="ko-KR" altLang="en-US" sz="1400" b="1" dirty="0">
                <a:solidFill>
                  <a:srgbClr val="FFC000"/>
                </a:solidFill>
              </a:rPr>
              <a:t>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19432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78" y="1632878"/>
            <a:ext cx="5185022" cy="457815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966129"/>
            <a:ext cx="1304925" cy="342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313780" y="4123876"/>
            <a:ext cx="4441910" cy="30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C000"/>
                </a:solidFill>
              </a:rPr>
              <a:t>재고수량을 파악할 수 있는 창</a:t>
            </a:r>
            <a:endParaRPr lang="ko-KR" altLang="en-US" sz="1400" b="1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19432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상품입고 확인 창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5109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207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구조 설계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5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98" y="3520174"/>
            <a:ext cx="2908384" cy="837359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23" y="1971653"/>
            <a:ext cx="6580564" cy="119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1053438"/>
            <a:ext cx="1333500" cy="3238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359140" y="2926080"/>
            <a:ext cx="56388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8155398" y="3116580"/>
            <a:ext cx="203743" cy="4035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868012" y="3116580"/>
            <a:ext cx="2190122" cy="4035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58" y="5378767"/>
            <a:ext cx="793271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10" y="3386957"/>
            <a:ext cx="781050" cy="13335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856220" y="2308860"/>
            <a:ext cx="299178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223760" y="3116580"/>
            <a:ext cx="632460" cy="270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292" idx="1"/>
          </p:cNvCxnSpPr>
          <p:nvPr/>
        </p:nvCxnSpPr>
        <p:spPr>
          <a:xfrm flipH="1" flipV="1">
            <a:off x="7223760" y="3938853"/>
            <a:ext cx="9316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293" idx="2"/>
          </p:cNvCxnSpPr>
          <p:nvPr/>
        </p:nvCxnSpPr>
        <p:spPr>
          <a:xfrm>
            <a:off x="5687905" y="3162300"/>
            <a:ext cx="0" cy="2216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298193" y="447147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배송완료 버튼 클릭 시 알림 창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34475" y="475158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알림 창 확인 후 배송상태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85318" y="610032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자동 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DB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수정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8400" y="19432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배송관리 창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37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3" y="2603726"/>
            <a:ext cx="3430905" cy="173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3" y="1223963"/>
            <a:ext cx="1095375" cy="371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906780" y="454366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매출 확인을 위한 기간별 검색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59" y="1016318"/>
            <a:ext cx="4583861" cy="388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912" y="5092951"/>
            <a:ext cx="4299348" cy="101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66892" y="616128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기간 동안 판매한 건수 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총 매출 합계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400" y="19432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매출현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8472" y="106230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555" y="998220"/>
            <a:ext cx="3189365" cy="138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1416148"/>
            <a:ext cx="3221355" cy="96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4339" idx="3"/>
          </p:cNvCxnSpPr>
          <p:nvPr/>
        </p:nvCxnSpPr>
        <p:spPr>
          <a:xfrm flipV="1">
            <a:off x="6979920" y="1688295"/>
            <a:ext cx="98298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91038" y="116967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비밀번호를 틀렸을 경우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7" y="3467809"/>
            <a:ext cx="8915400" cy="243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882640" y="2378371"/>
            <a:ext cx="0" cy="9287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882640" y="2842725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비밀번호 입력 후 바로 보이는 페이지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70937" y="5959666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로그인 된 회원의 정보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2" y="999172"/>
            <a:ext cx="3315095" cy="34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11680" y="999172"/>
            <a:ext cx="525780" cy="340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01" y="1743715"/>
            <a:ext cx="1624244" cy="556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1395001" y="1340167"/>
            <a:ext cx="616679" cy="4035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537460" y="1340167"/>
            <a:ext cx="481785" cy="4035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63173" y="2507445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rgbClr val="FFC000"/>
                </a:solidFill>
              </a:rPr>
              <a:t>pcg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라는 회원의 </a:t>
            </a:r>
            <a:r>
              <a:rPr lang="ko-KR" altLang="en-US" sz="1000" b="1" dirty="0" err="1" smtClean="0">
                <a:solidFill>
                  <a:srgbClr val="FFC000"/>
                </a:solidFill>
              </a:rPr>
              <a:t>마이페이지</a:t>
            </a:r>
            <a:r>
              <a:rPr lang="ko-KR" altLang="en-US" sz="1000" b="1" dirty="0">
                <a:solidFill>
                  <a:srgbClr val="FFC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버튼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cxnSp>
        <p:nvCxnSpPr>
          <p:cNvPr id="12" name="직선 화살표 연결선 11"/>
          <p:cNvCxnSpPr>
            <a:endCxn id="14339" idx="1"/>
          </p:cNvCxnSpPr>
          <p:nvPr/>
        </p:nvCxnSpPr>
        <p:spPr>
          <a:xfrm flipV="1">
            <a:off x="3019245" y="1688296"/>
            <a:ext cx="771310" cy="55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38400" y="19432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6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3" y="1727344"/>
            <a:ext cx="4499610" cy="206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1002983"/>
            <a:ext cx="13716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25" y="1498282"/>
            <a:ext cx="3942320" cy="73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5362" idx="3"/>
            <a:endCxn id="15365" idx="1"/>
          </p:cNvCxnSpPr>
          <p:nvPr/>
        </p:nvCxnSpPr>
        <p:spPr>
          <a:xfrm flipV="1">
            <a:off x="5192953" y="1866370"/>
            <a:ext cx="943172" cy="8951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035857" y="233301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공란이 있을 시 입력 알림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8" y="4298633"/>
            <a:ext cx="5419725" cy="7143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86652" y="2948940"/>
            <a:ext cx="4181588" cy="525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505778" y="2948940"/>
            <a:ext cx="280874" cy="13496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968240" y="2948940"/>
            <a:ext cx="957263" cy="13496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864543" y="3628549"/>
            <a:ext cx="703897" cy="654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25" y="2795111"/>
            <a:ext cx="2857500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71" y="3886200"/>
            <a:ext cx="3583032" cy="225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꺾인 연결선 17"/>
          <p:cNvCxnSpPr>
            <a:endCxn id="15370" idx="1"/>
          </p:cNvCxnSpPr>
          <p:nvPr/>
        </p:nvCxnSpPr>
        <p:spPr>
          <a:xfrm rot="16200000" flipH="1">
            <a:off x="7054200" y="3694837"/>
            <a:ext cx="1389222" cy="124711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0" name="직사각형 15359"/>
          <p:cNvSpPr/>
          <p:nvPr/>
        </p:nvSpPr>
        <p:spPr>
          <a:xfrm>
            <a:off x="8372371" y="5341620"/>
            <a:ext cx="3583032" cy="2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751637" y="5128983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수정을 원하는 내용 입력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83974" y="310551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수정 완료 </a:t>
            </a:r>
            <a:r>
              <a:rPr lang="ko-KR" altLang="en-US" sz="1000" b="1" dirty="0" err="1" smtClean="0">
                <a:solidFill>
                  <a:srgbClr val="FFC000"/>
                </a:solidFill>
              </a:rPr>
              <a:t>알림창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13854" y="548676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변경된 수정내용 확인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38400" y="194321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정보수정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5360" grpId="0" animBg="1"/>
      <p:bldP spid="42" grpId="0"/>
      <p:bldP spid="43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23" y="1672319"/>
            <a:ext cx="4003177" cy="136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17866" y="225099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변경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51" y="1672319"/>
            <a:ext cx="3125636" cy="91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315200" y="2128566"/>
            <a:ext cx="365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680960" y="2607692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비밀번호 확인이 다를 경우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240" y="1715326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ID: 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pcg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변경</a:t>
            </a:r>
            <a:r>
              <a:rPr lang="ko-KR" altLang="en-US" sz="1100" b="1" dirty="0" err="1">
                <a:solidFill>
                  <a:schemeClr val="tx1"/>
                </a:solidFill>
              </a:rPr>
              <a:t>전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Pass : 1234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24" y="3552880"/>
            <a:ext cx="3027997" cy="103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endCxn id="16389" idx="0"/>
          </p:cNvCxnSpPr>
          <p:nvPr/>
        </p:nvCxnSpPr>
        <p:spPr>
          <a:xfrm flipH="1">
            <a:off x="3235823" y="3039428"/>
            <a:ext cx="1298077" cy="513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86042" y="319451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비밀번호 변경 완료 알림 창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11" y="3552880"/>
            <a:ext cx="6661785" cy="99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37411" y="3909060"/>
            <a:ext cx="1376749" cy="140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9" idx="1"/>
          </p:cNvCxnSpPr>
          <p:nvPr/>
        </p:nvCxnSpPr>
        <p:spPr>
          <a:xfrm flipH="1">
            <a:off x="4810548" y="3979381"/>
            <a:ext cx="426863" cy="930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14160" y="3913740"/>
            <a:ext cx="426861" cy="9963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48" y="4910137"/>
            <a:ext cx="2230473" cy="25005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886812" y="5259452"/>
            <a:ext cx="3197606" cy="783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</a:rPr>
              <a:t>변경된 고객정보 후 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DB </a:t>
            </a:r>
            <a:r>
              <a:rPr lang="ko-KR" altLang="en-US" sz="1100" b="1" dirty="0" smtClean="0">
                <a:solidFill>
                  <a:srgbClr val="FFC000"/>
                </a:solidFill>
              </a:rPr>
              <a:t>수정란</a:t>
            </a:r>
            <a:endParaRPr lang="en-US" altLang="ko-KR" sz="1100" b="1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ID: 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pcg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변경후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: 12345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9" grpId="0" animBg="1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73" y="2022177"/>
            <a:ext cx="8708334" cy="337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" y="973794"/>
            <a:ext cx="7905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04060" y="4351291"/>
            <a:ext cx="1070359" cy="75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74419" y="208764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빠른 기간별 조회 구현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04060" y="2457225"/>
            <a:ext cx="1964040" cy="299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63022" y="529118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>
                <a:solidFill>
                  <a:srgbClr val="FFC000"/>
                </a:solidFill>
              </a:rPr>
              <a:t>pcg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아이디의 </a:t>
            </a:r>
            <a:endParaRPr lang="en-US" altLang="ko-KR" sz="1000" b="1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C000"/>
                </a:solidFill>
              </a:rPr>
              <a:t>4/18 ~ 7/27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까지의 고객 주문내역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59780" y="2496640"/>
            <a:ext cx="304800" cy="22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70191" y="2782524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조회하고자 하는 날짜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17866" y="225099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주문내역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3" grpId="0"/>
      <p:bldP spid="5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77" y="2278514"/>
            <a:ext cx="4985373" cy="195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19276"/>
            <a:ext cx="9048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36302" y="1768201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접속되어있는 아이디 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: Test01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19" y="3604580"/>
            <a:ext cx="2944027" cy="9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90" y="2159000"/>
            <a:ext cx="2939456" cy="96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endCxn id="18437" idx="1"/>
          </p:cNvCxnSpPr>
          <p:nvPr/>
        </p:nvCxnSpPr>
        <p:spPr>
          <a:xfrm flipV="1">
            <a:off x="5915133" y="2641749"/>
            <a:ext cx="791657" cy="65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18436" idx="1"/>
          </p:cNvCxnSpPr>
          <p:nvPr/>
        </p:nvCxnSpPr>
        <p:spPr>
          <a:xfrm>
            <a:off x="5791392" y="4033309"/>
            <a:ext cx="910827" cy="53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548382" y="3124497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비밀번호가 틀렸을 경우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48382" y="4607590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탈퇴코드가 틀렸을 경우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2" y="4713909"/>
            <a:ext cx="347783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endCxn id="18438" idx="0"/>
          </p:cNvCxnSpPr>
          <p:nvPr/>
        </p:nvCxnSpPr>
        <p:spPr>
          <a:xfrm flipH="1">
            <a:off x="2724701" y="4230053"/>
            <a:ext cx="852402" cy="483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43119" y="4462038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C000"/>
                </a:solidFill>
              </a:rPr>
              <a:t>둘 다 성립이 되었을 때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3" y="6088380"/>
            <a:ext cx="103917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134600" y="6037898"/>
            <a:ext cx="575733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334849" y="5387048"/>
            <a:ext cx="2622794" cy="212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453883" y="5493366"/>
            <a:ext cx="3213183" cy="43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회원이 사라질 </a:t>
            </a:r>
            <a:r>
              <a:rPr lang="ko-KR" altLang="en-US" sz="1000" b="1" dirty="0" err="1" smtClean="0">
                <a:solidFill>
                  <a:srgbClr val="FFC000"/>
                </a:solidFill>
              </a:rPr>
              <a:t>떄</a:t>
            </a:r>
            <a:r>
              <a:rPr lang="en-US" altLang="ko-KR" sz="1000" b="1" dirty="0" smtClean="0">
                <a:solidFill>
                  <a:srgbClr val="FFC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활동 내역이 전부 사라짐</a:t>
            </a:r>
            <a:endParaRPr lang="en-US" altLang="ko-KR" sz="1000" b="1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C000"/>
                </a:solidFill>
              </a:rPr>
              <a:t>으로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 인한 </a:t>
            </a:r>
            <a:r>
              <a:rPr lang="ko-KR" altLang="en-US" sz="1000" b="1" dirty="0" err="1" smtClean="0">
                <a:solidFill>
                  <a:srgbClr val="FFC000"/>
                </a:solidFill>
              </a:rPr>
              <a:t>참조무결성</a:t>
            </a:r>
            <a:r>
              <a:rPr lang="ko-KR" altLang="en-US" sz="1000" b="1" dirty="0" smtClean="0">
                <a:solidFill>
                  <a:srgbClr val="FFC000"/>
                </a:solidFill>
              </a:rPr>
              <a:t> 제약 걸기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17866" y="225099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회원탈퇴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  <p:bldP spid="14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04" y="1342677"/>
            <a:ext cx="4364683" cy="322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33" y="1342677"/>
            <a:ext cx="4836584" cy="411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6" y="1342677"/>
            <a:ext cx="1124727" cy="411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17" y="2953066"/>
            <a:ext cx="3219850" cy="245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20" y="4493674"/>
            <a:ext cx="3419041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17866" y="225099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고객센터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1" y="1588870"/>
            <a:ext cx="5685986" cy="303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10" y="5411115"/>
            <a:ext cx="2976385" cy="9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78" y="4659997"/>
            <a:ext cx="3332356" cy="168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07211" y="4987781"/>
            <a:ext cx="3213183" cy="43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5152" y="1151018"/>
            <a:ext cx="3213183" cy="43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메일발송을 위한 </a:t>
            </a:r>
            <a:r>
              <a:rPr lang="en-US" altLang="ko-KR" sz="11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Form</a:t>
            </a:r>
            <a:endParaRPr lang="ko-KR" altLang="en-US" sz="11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98" y="1714663"/>
            <a:ext cx="3493600" cy="104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endCxn id="19461" idx="1"/>
          </p:cNvCxnSpPr>
          <p:nvPr/>
        </p:nvCxnSpPr>
        <p:spPr>
          <a:xfrm flipV="1">
            <a:off x="6394446" y="2234906"/>
            <a:ext cx="916352" cy="83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704206" y="1232822"/>
            <a:ext cx="3213183" cy="43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내용을 입력하지 않았을 시</a:t>
            </a:r>
            <a:endParaRPr lang="ko-KR" altLang="en-US" sz="11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42543" y="4939842"/>
            <a:ext cx="2810933" cy="31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정상 작동 시 </a:t>
            </a:r>
            <a:r>
              <a:rPr lang="ko-KR" altLang="en-US" sz="1200" b="1" dirty="0" err="1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알람</a:t>
            </a:r>
            <a:endParaRPr lang="ko-KR" altLang="en-US" sz="12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67667" y="4659997"/>
            <a:ext cx="8466" cy="765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48867" y="5943600"/>
            <a:ext cx="162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987730" y="5997681"/>
            <a:ext cx="2810933" cy="314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메일 발송결과 값</a:t>
            </a:r>
            <a:endParaRPr lang="ko-KR" altLang="en-US" sz="12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21" name="꺾인 연결선 20"/>
          <p:cNvCxnSpPr>
            <a:stCxn id="19461" idx="2"/>
          </p:cNvCxnSpPr>
          <p:nvPr/>
        </p:nvCxnSpPr>
        <p:spPr>
          <a:xfrm rot="5400000">
            <a:off x="7288100" y="1861494"/>
            <a:ext cx="875845" cy="26631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417866" y="225099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고객센터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1:1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7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53894" y="3013502"/>
            <a:ext cx="5084212" cy="92333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THANK YOU ]</a:t>
            </a:r>
            <a:endParaRPr lang="ko-KR" altLang="en-US" sz="5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8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0" y="194321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개발환경구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591411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557260" y="142836"/>
            <a:ext cx="159258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33659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058134" y="158348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63" name="Picture 15" descr="C:\Users\ict-19\Desktop\IDE\c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33" y="1954597"/>
            <a:ext cx="1518085" cy="119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ict-19\Desktop\IDE\eclipse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9" y="3345594"/>
            <a:ext cx="3079350" cy="13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ict-19\Desktop\IDE\exe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46" y="1954597"/>
            <a:ext cx="1125228" cy="119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ict-19\Desktop\IDE\jav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94" y="1954597"/>
            <a:ext cx="1192530" cy="12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ict-19\Desktop\IDE\js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252" y="3345596"/>
            <a:ext cx="1386840" cy="13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ict-19\Desktop\IDE\mave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946" y="3345594"/>
            <a:ext cx="1111091" cy="13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ict-19\Desktop\IDE\sqldevelop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53" y="4844489"/>
            <a:ext cx="3128166" cy="11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ict-19\Desktop\IDE\starum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79" y="4844489"/>
            <a:ext cx="1043623" cy="11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ict-19\Desktop\IDE\st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974" y="4844489"/>
            <a:ext cx="1123950" cy="11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ict-19\Desktop\IDE\bootstrap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46" y="1954598"/>
            <a:ext cx="1429067" cy="11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6100" y="1954597"/>
            <a:ext cx="4089400" cy="402448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개요</a:t>
            </a:r>
            <a:endParaRPr lang="en-US" altLang="ko-KR" sz="3200" dirty="0" smtClean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●</a:t>
            </a:r>
            <a:r>
              <a:rPr lang="ko-KR" altLang="en-US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데이터베이스로 </a:t>
            </a:r>
            <a:r>
              <a:rPr lang="en-US" altLang="ko-KR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Oracle11g </a:t>
            </a:r>
            <a:r>
              <a:rPr lang="ko-KR" altLang="en-US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를 이용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● 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MVC2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모델을 기반으로 하여 구축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● 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JSP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와 </a:t>
            </a:r>
            <a:r>
              <a:rPr lang="en-US" altLang="ko-KR" dirty="0" err="1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MYSql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을 기반으로 개발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● 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Bootstrap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으로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프레임워크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이용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1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0" y="194321"/>
            <a:ext cx="1233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- TABLE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591411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557260" y="142836"/>
            <a:ext cx="159258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233659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058134" y="166804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:\Users\ict-19\Documents\포트폴리오 모음집\포트폴리오-유니폼\다이어그램\제목 없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46650"/>
            <a:ext cx="11061700" cy="49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ict-19\Documents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2" y="1003382"/>
            <a:ext cx="8415338" cy="57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0604" y="198142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유스케이스다이어그램</a:t>
            </a:r>
            <a:endParaRPr lang="en-US" altLang="ko-KR" sz="16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91411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557260" y="142836"/>
            <a:ext cx="159258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233659" y="133273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58134" y="166804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3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5109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2078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222201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ict-19\Documents\포트폴리오 모음집\포트폴리오-유니폼\Mai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012" y="4374486"/>
            <a:ext cx="2243106" cy="16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19432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C:\Users\ict-19\Downloads\ppt\실이미지\메인\메인1(동적 사진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42" y="763000"/>
            <a:ext cx="6073626" cy="36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ict-19\Documents\포트폴리오 모음집\포트폴리오-유니폼\Mai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26" y="3047709"/>
            <a:ext cx="3564253" cy="3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94860" y="3383280"/>
            <a:ext cx="1485900" cy="1085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1621155"/>
            <a:ext cx="3038475" cy="26098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28700" y="4576873"/>
            <a:ext cx="3268980" cy="439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클릭 시 상품페이지로 이동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ko-KR" altLang="en-US" sz="16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073630" y="1964902"/>
            <a:ext cx="547836" cy="14265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3957637" y="4231005"/>
            <a:ext cx="637223" cy="238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74381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41080" y="166804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13849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058134" y="166804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152" y="10198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쇼핑몰사이트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94321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9" y="1156872"/>
            <a:ext cx="4435149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599899" y="2866093"/>
            <a:ext cx="3039484" cy="141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1.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회원이 없거나 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패스워드가 </a:t>
            </a:r>
            <a:r>
              <a:rPr lang="ko-KR" altLang="en-US" sz="1400" b="1" dirty="0" err="1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틀릴경우</a:t>
            </a:r>
            <a:endParaRPr lang="ko-KR" altLang="en-US" sz="14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79" y="1485901"/>
            <a:ext cx="3406380" cy="106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6147" idx="3"/>
            <a:endCxn id="6148" idx="1"/>
          </p:cNvCxnSpPr>
          <p:nvPr/>
        </p:nvCxnSpPr>
        <p:spPr>
          <a:xfrm flipV="1">
            <a:off x="5599898" y="2020799"/>
            <a:ext cx="1664181" cy="1330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017217" y="2208659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316646" y="2639483"/>
            <a:ext cx="0" cy="1274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71" y="4120662"/>
            <a:ext cx="4438120" cy="229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 descr="C:\Users\ict-19\Documents\포트폴리오 모음집\포트폴리오-유니폼\회원가입\가입완료 ㅇㅇ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56100"/>
            <a:ext cx="3472358" cy="97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>
            <a:stCxn id="6149" idx="1"/>
            <a:endCxn id="6150" idx="3"/>
          </p:cNvCxnSpPr>
          <p:nvPr/>
        </p:nvCxnSpPr>
        <p:spPr>
          <a:xfrm flipH="1" flipV="1">
            <a:off x="5910758" y="4841560"/>
            <a:ext cx="1437513" cy="425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956173" y="6216409"/>
            <a:ext cx="3343432" cy="141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3.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회원가입과 동시에 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DB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에 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commit.</a:t>
            </a:r>
            <a:endParaRPr lang="ko-KR" altLang="en-US" sz="14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6" y="5813341"/>
            <a:ext cx="6587659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>
            <a:stCxn id="6150" idx="2"/>
          </p:cNvCxnSpPr>
          <p:nvPr/>
        </p:nvCxnSpPr>
        <p:spPr>
          <a:xfrm>
            <a:off x="4174579" y="5327019"/>
            <a:ext cx="262450" cy="4863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0" y="3666588"/>
            <a:ext cx="5628810" cy="34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250310" y="3436522"/>
            <a:ext cx="3343432" cy="141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2.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회원가입을 통한 사이트 이용이 가능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ko-KR" altLang="en-US" sz="1400" b="1" dirty="0">
              <a:solidFill>
                <a:srgbClr val="FFC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31" name="직선 화살표 연결선 30"/>
          <p:cNvCxnSpPr>
            <a:stCxn id="6147" idx="2"/>
          </p:cNvCxnSpPr>
          <p:nvPr/>
        </p:nvCxnSpPr>
        <p:spPr>
          <a:xfrm flipH="1">
            <a:off x="3382323" y="3150772"/>
            <a:ext cx="1" cy="5385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536339" y="3305761"/>
            <a:ext cx="535544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True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68551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ko-KR" altLang="en-US" sz="14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529829" y="172716"/>
            <a:ext cx="1592580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프로젝트구조설계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221825" y="172715"/>
            <a:ext cx="897269" cy="340519"/>
          </a:xfrm>
          <a:prstGeom prst="roundRect">
            <a:avLst/>
          </a:prstGeom>
          <a:solidFill>
            <a:srgbClr val="F6F6F6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6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</a:t>
            </a:r>
            <a:r>
              <a:rPr lang="ko-KR" altLang="en-US" sz="1600" dirty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164814" y="172716"/>
            <a:ext cx="897269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ko-KR" altLang="en-US" sz="1400" dirty="0" smtClean="0">
                <a:solidFill>
                  <a:srgbClr val="34343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endParaRPr lang="ko-KR" altLang="en-US" sz="1400" dirty="0">
              <a:solidFill>
                <a:srgbClr val="34343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8" grpId="0"/>
      <p:bldP spid="27" grpId="0"/>
      <p:bldP spid="39" grpId="0"/>
    </p:bldLst>
  </p:timing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810</Words>
  <Application>Microsoft Office PowerPoint</Application>
  <PresentationFormat>사용자 지정</PresentationFormat>
  <Paragraphs>331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굴림</vt:lpstr>
      <vt:lpstr>Arial</vt:lpstr>
      <vt:lpstr>나눔스퀘어 ExtraBold</vt:lpstr>
      <vt:lpstr>나눔고딕 ExtraBold</vt:lpstr>
      <vt:lpstr>나눔스퀘어 Bold</vt:lpstr>
      <vt:lpstr>맑은 고딕</vt:lpstr>
      <vt:lpstr>나눔스퀘어</vt:lpstr>
      <vt:lpstr>3_Office 테마</vt:lpstr>
      <vt:lpstr>2_Office 테마</vt:lpstr>
      <vt:lpstr>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ict-19</cp:lastModifiedBy>
  <cp:revision>94</cp:revision>
  <dcterms:created xsi:type="dcterms:W3CDTF">2017-07-07T11:42:57Z</dcterms:created>
  <dcterms:modified xsi:type="dcterms:W3CDTF">2018-08-01T02:30:43Z</dcterms:modified>
</cp:coreProperties>
</file>